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354" r:id="rId19"/>
    <p:sldId id="418" r:id="rId20"/>
    <p:sldId id="419" r:id="rId21"/>
    <p:sldId id="420" r:id="rId22"/>
    <p:sldId id="422" r:id="rId23"/>
    <p:sldId id="421" r:id="rId24"/>
    <p:sldId id="410" r:id="rId25"/>
    <p:sldId id="411" r:id="rId26"/>
    <p:sldId id="4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CASTEP,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endParaRPr lang="en-US" dirty="0"/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5834-14FC-2349-B183-C5485D703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643"/>
            <a:ext cx="10515600" cy="5245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7553-3847-2843-B3F9-0A33AEBC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262D-D52A-8648-BA6E-7D1EDB4D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7978</TotalTime>
  <Words>963</Words>
  <Application>Microsoft Macintosh PowerPoint</Application>
  <PresentationFormat>Widescreen</PresentationFormat>
  <Paragraphs>178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OSU micro-benchmarks</vt:lpstr>
      <vt:lpstr>CASTEP</vt:lpstr>
      <vt:lpstr>CP2K</vt:lpstr>
      <vt:lpstr>GROMACS</vt:lpstr>
      <vt:lpstr>OpenSBLI</vt:lpstr>
      <vt:lpstr>VASP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139</cp:revision>
  <cp:lastPrinted>2020-04-20T13:32:50Z</cp:lastPrinted>
  <dcterms:created xsi:type="dcterms:W3CDTF">2020-04-16T08:03:05Z</dcterms:created>
  <dcterms:modified xsi:type="dcterms:W3CDTF">2022-03-28T12:47:34Z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